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7" r:id="rId5"/>
    <p:sldId id="257" r:id="rId6"/>
    <p:sldId id="265" r:id="rId7"/>
    <p:sldId id="279" r:id="rId8"/>
    <p:sldId id="281" r:id="rId9"/>
    <p:sldId id="282" r:id="rId10"/>
    <p:sldId id="263" r:id="rId11"/>
    <p:sldId id="259" r:id="rId12"/>
    <p:sldId id="283" r:id="rId13"/>
    <p:sldId id="292" r:id="rId14"/>
    <p:sldId id="284" r:id="rId15"/>
    <p:sldId id="285" r:id="rId16"/>
    <p:sldId id="286" r:id="rId17"/>
    <p:sldId id="293" r:id="rId18"/>
    <p:sldId id="287" r:id="rId19"/>
    <p:sldId id="294" r:id="rId20"/>
    <p:sldId id="288" r:id="rId21"/>
    <p:sldId id="289" r:id="rId22"/>
    <p:sldId id="290" r:id="rId23"/>
    <p:sldId id="291" r:id="rId24"/>
    <p:sldId id="296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984" y="67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Counter Down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8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Counter Down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6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Counter Down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70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4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green grass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504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79" y="2325924"/>
            <a:ext cx="5806440" cy="154138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 Racing Game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425256"/>
          </a:xfrm>
        </p:spPr>
        <p:txBody>
          <a:bodyPr/>
          <a:lstStyle/>
          <a:p>
            <a:r>
              <a:rPr lang="en-US" dirty="0"/>
              <a:t>BY: Zain Ali Shah(04162013020)</a:t>
            </a:r>
          </a:p>
          <a:p>
            <a:r>
              <a:rPr lang="en-US" dirty="0"/>
              <a:t>        Aleesha Zainab(04162013021)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2301874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5292564"/>
            <a:ext cx="12192000" cy="1565435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19270"/>
            <a:ext cx="3422374" cy="6602205"/>
          </a:xfrm>
        </p:spPr>
        <p:txBody>
          <a:bodyPr/>
          <a:lstStyle/>
          <a:p>
            <a:r>
              <a:rPr lang="en-US" dirty="0"/>
              <a:t>AI CAR</a:t>
            </a:r>
          </a:p>
        </p:txBody>
      </p:sp>
      <p:sp>
        <p:nvSpPr>
          <p:cNvPr id="324" name="Footer Placeholder 323">
            <a:extLst>
              <a:ext uri="{FF2B5EF4-FFF2-40B4-BE49-F238E27FC236}">
                <a16:creationId xmlns:a16="http://schemas.microsoft.com/office/drawing/2014/main" id="{F3416D3B-8D80-4408-8E8E-08E7B3A09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C8003-8683-0E1B-CCE6-60611690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822960"/>
            <a:ext cx="685800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230300"/>
            <a:ext cx="9395792" cy="805790"/>
          </a:xfrm>
        </p:spPr>
        <p:txBody>
          <a:bodyPr/>
          <a:lstStyle/>
          <a:p>
            <a:r>
              <a:rPr lang="en-US" dirty="0"/>
              <a:t>AI Car Controller Code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Our product makes organic farming easier, and no other product on the market offers the same benefits or yield.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180976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258935"/>
          </a:xfrm>
        </p:spPr>
        <p:txBody>
          <a:bodyPr/>
          <a:lstStyle/>
          <a:p>
            <a:r>
              <a:rPr lang="en-US" dirty="0"/>
              <a:t>A simple product that gives customers the information they need in order to produce an abundance of rich produce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CE272-83C3-9440-2420-88AFD8EB2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6" y="1256393"/>
            <a:ext cx="11106176" cy="54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230300"/>
            <a:ext cx="9395792" cy="805790"/>
          </a:xfrm>
        </p:spPr>
        <p:txBody>
          <a:bodyPr/>
          <a:lstStyle/>
          <a:p>
            <a:r>
              <a:rPr lang="en-US" dirty="0"/>
              <a:t>AI Car Tracking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Our product makes organic farming easier, and no other product on the market offers the same benefits or yield.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180976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258935"/>
          </a:xfrm>
        </p:spPr>
        <p:txBody>
          <a:bodyPr/>
          <a:lstStyle/>
          <a:p>
            <a:r>
              <a:rPr lang="en-US" dirty="0"/>
              <a:t>A simple product that gives customers the information they need in order to produce an abundance of rich produce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B2233-525F-65BE-52C1-5D1931CA1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12"/>
          <a:stretch/>
        </p:blipFill>
        <p:spPr>
          <a:xfrm>
            <a:off x="289273" y="1415260"/>
            <a:ext cx="5806728" cy="5212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E68C8-F853-3B5C-2A83-790BA0ED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83" y="1415260"/>
            <a:ext cx="5689059" cy="521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50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230300"/>
            <a:ext cx="9395792" cy="805790"/>
          </a:xfrm>
        </p:spPr>
        <p:txBody>
          <a:bodyPr/>
          <a:lstStyle/>
          <a:p>
            <a:r>
              <a:rPr lang="en-US" dirty="0"/>
              <a:t>AI Car Tracking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Our product makes organic farming easier, and no other product on the market offers the same benefits or yield.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180976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258935"/>
          </a:xfrm>
        </p:spPr>
        <p:txBody>
          <a:bodyPr/>
          <a:lstStyle/>
          <a:p>
            <a:r>
              <a:rPr lang="en-US" dirty="0"/>
              <a:t>A simple product that gives customers the information they need in order to produce an abundance of rich produce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3E939-874C-1285-CB4C-AAF908D0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1337860"/>
            <a:ext cx="11016343" cy="47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8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19270"/>
            <a:ext cx="3422374" cy="6602205"/>
          </a:xfrm>
        </p:spPr>
        <p:txBody>
          <a:bodyPr/>
          <a:lstStyle/>
          <a:p>
            <a:r>
              <a:rPr lang="en-US" dirty="0"/>
              <a:t>LAP Timer</a:t>
            </a:r>
          </a:p>
        </p:txBody>
      </p:sp>
      <p:sp>
        <p:nvSpPr>
          <p:cNvPr id="324" name="Footer Placeholder 323">
            <a:extLst>
              <a:ext uri="{FF2B5EF4-FFF2-40B4-BE49-F238E27FC236}">
                <a16:creationId xmlns:a16="http://schemas.microsoft.com/office/drawing/2014/main" id="{F3416D3B-8D80-4408-8E8E-08E7B3A09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4DC2F-89F3-58AC-112B-C91321976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762000"/>
            <a:ext cx="7208519" cy="54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02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230300"/>
            <a:ext cx="9395792" cy="805790"/>
          </a:xfrm>
        </p:spPr>
        <p:txBody>
          <a:bodyPr/>
          <a:lstStyle/>
          <a:p>
            <a:r>
              <a:rPr lang="en-US" dirty="0"/>
              <a:t>Lap Timer Down Code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Our product makes organic farming easier, and no other product on the market offers the same benefits or yield.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180976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258935"/>
          </a:xfrm>
        </p:spPr>
        <p:txBody>
          <a:bodyPr/>
          <a:lstStyle/>
          <a:p>
            <a:r>
              <a:rPr lang="en-US" dirty="0"/>
              <a:t>A simple product that gives customers the information they need in order to produce an abundance of rich produce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A911F-52F9-7AEA-44AE-6353DC4EE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80"/>
          <a:stretch/>
        </p:blipFill>
        <p:spPr>
          <a:xfrm>
            <a:off x="195822" y="1299850"/>
            <a:ext cx="6204192" cy="5239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58585-D121-4C69-D44F-42C750247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014" y="1299850"/>
            <a:ext cx="5493779" cy="523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2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19270"/>
            <a:ext cx="3422374" cy="6602205"/>
          </a:xfrm>
        </p:spPr>
        <p:txBody>
          <a:bodyPr/>
          <a:lstStyle/>
          <a:p>
            <a:r>
              <a:rPr lang="en-US" dirty="0"/>
              <a:t>Counter</a:t>
            </a:r>
          </a:p>
        </p:txBody>
      </p:sp>
      <p:sp>
        <p:nvSpPr>
          <p:cNvPr id="324" name="Footer Placeholder 323">
            <a:extLst>
              <a:ext uri="{FF2B5EF4-FFF2-40B4-BE49-F238E27FC236}">
                <a16:creationId xmlns:a16="http://schemas.microsoft.com/office/drawing/2014/main" id="{F3416D3B-8D80-4408-8E8E-08E7B3A09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2B9C5-8B06-0C00-3C38-EE64C59A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97" y="262690"/>
            <a:ext cx="4344006" cy="2857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CF39D-5FF1-D23E-564D-6E54D4AF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3420372"/>
            <a:ext cx="4344006" cy="2935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64CD2-6B9B-19A9-4634-72C280E2F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680" y="262690"/>
            <a:ext cx="3246119" cy="609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1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230300"/>
            <a:ext cx="9395792" cy="805790"/>
          </a:xfrm>
        </p:spPr>
        <p:txBody>
          <a:bodyPr/>
          <a:lstStyle/>
          <a:p>
            <a:r>
              <a:rPr lang="en-US" dirty="0"/>
              <a:t>Counter Down Manager Code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Our product makes organic farming easier, and no other product on the market offers the same benefits or yield.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180976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258935"/>
          </a:xfrm>
        </p:spPr>
        <p:txBody>
          <a:bodyPr/>
          <a:lstStyle/>
          <a:p>
            <a:r>
              <a:rPr lang="en-US" dirty="0"/>
              <a:t>A simple product that gives customers the information they need in order to produce an abundance of rich produce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553B8-7730-857E-5A8D-4ECB6D81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280160"/>
            <a:ext cx="11153221" cy="53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9031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230300"/>
            <a:ext cx="9395792" cy="805790"/>
          </a:xfrm>
        </p:spPr>
        <p:txBody>
          <a:bodyPr/>
          <a:lstStyle/>
          <a:p>
            <a:r>
              <a:rPr lang="en-US" dirty="0"/>
              <a:t>Counter Down Manager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Our product makes organic farming easier, and no other product on the market offers the same benefits or yield.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180976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258935"/>
          </a:xfrm>
        </p:spPr>
        <p:txBody>
          <a:bodyPr/>
          <a:lstStyle/>
          <a:p>
            <a:r>
              <a:rPr lang="en-US" dirty="0"/>
              <a:t>A simple product that gives customers the information they need in order to produce an abundance of rich produce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C922A-4C15-D861-B1E7-800395AD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8" y="1484803"/>
            <a:ext cx="11425084" cy="48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5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230300"/>
            <a:ext cx="9395792" cy="805790"/>
          </a:xfrm>
        </p:spPr>
        <p:txBody>
          <a:bodyPr/>
          <a:lstStyle/>
          <a:p>
            <a:r>
              <a:rPr lang="en-US" dirty="0"/>
              <a:t>Car Accelerator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Our product makes organic farming easier, and no other product on the market offers the same benefits or yield.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180976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258935"/>
          </a:xfrm>
        </p:spPr>
        <p:txBody>
          <a:bodyPr/>
          <a:lstStyle/>
          <a:p>
            <a:r>
              <a:rPr lang="en-US" dirty="0"/>
              <a:t>A simple product that gives customers the information they need in order to produce an abundance of rich produce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F734C-B33E-F9A8-F91F-04530770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97978"/>
            <a:ext cx="11064240" cy="54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93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3" y="1205948"/>
            <a:ext cx="2557670" cy="764579"/>
          </a:xfrm>
        </p:spPr>
        <p:txBody>
          <a:bodyPr/>
          <a:lstStyle/>
          <a:p>
            <a:r>
              <a:rPr lang="en-US" dirty="0"/>
              <a:t>Game Story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8600" y="728870"/>
            <a:ext cx="7848599" cy="209384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1F1F1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800" dirty="0">
                <a:solidFill>
                  <a:srgbClr val="1F1F1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new street racers, eager to prove themselves in the world of underground racing.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1F1F1F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rgbClr val="1F1F1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wo cars, one road, and the one who takes more laps wins.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1F1F1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racer decides to enter the race, and they find themselves lined up at the starting line with opponent.</a:t>
            </a:r>
            <a:endParaRPr lang="en-US" dirty="0">
              <a:latin typeface="+mj-lt"/>
            </a:endParaRPr>
          </a:p>
        </p:txBody>
      </p:sp>
      <p:pic>
        <p:nvPicPr>
          <p:cNvPr id="15" name="Picture Placeholder 14" descr="Close up of a plants">
            <a:extLst>
              <a:ext uri="{FF2B5EF4-FFF2-40B4-BE49-F238E27FC236}">
                <a16:creationId xmlns:a16="http://schemas.microsoft.com/office/drawing/2014/main" id="{8A312F11-75CA-44C5-8937-46152AD552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34519"/>
            <a:ext cx="12192000" cy="3623481"/>
          </a:xfr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4DDD181B-D1CF-4E5A-B354-DE584F3F2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D96DD-5D9D-0C09-8F0D-F48E591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34519"/>
            <a:ext cx="12191999" cy="36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230300"/>
            <a:ext cx="9395792" cy="805790"/>
          </a:xfrm>
        </p:spPr>
        <p:txBody>
          <a:bodyPr/>
          <a:lstStyle/>
          <a:p>
            <a:r>
              <a:rPr lang="en-US" dirty="0"/>
              <a:t>Car Accelerator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Our product makes organic farming easier, and no other product on the market offers the same benefits or yield.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180976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258935"/>
          </a:xfrm>
        </p:spPr>
        <p:txBody>
          <a:bodyPr/>
          <a:lstStyle/>
          <a:p>
            <a:r>
              <a:rPr lang="en-US" dirty="0"/>
              <a:t>A simple product that gives customers the information they need in order to produce an abundance of rich produce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DD1B7-22A1-62E7-8444-DD6ED8CA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177151"/>
            <a:ext cx="11049000" cy="545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B68DE8D-60D1-2C36-3FD9-BC98C3F249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88140"/>
            <a:ext cx="12192000" cy="554597"/>
          </a:xfrm>
        </p:spPr>
        <p:txBody>
          <a:bodyPr/>
          <a:lstStyle/>
          <a:p>
            <a:r>
              <a:rPr lang="en-US" dirty="0"/>
              <a:t>https://github.com/Zain-Ali-Shah/Car_Game_Project/tree/master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34242-698A-CF68-5213-45F71BB1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75" y="1203158"/>
            <a:ext cx="7343446" cy="5502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7797F-1C31-04CD-EA56-E3CEEE7A2F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90"/>
          <a:stretch/>
        </p:blipFill>
        <p:spPr>
          <a:xfrm>
            <a:off x="7835596" y="1203158"/>
            <a:ext cx="3641702" cy="51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68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ACD8A7F-7FB9-9EC1-2A15-E8A99D668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898" r="19898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A6971D-0710-9259-4DC1-5A183329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32461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BCCD6C8-F91D-4A81-8513-B31078BB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2" y="422661"/>
            <a:ext cx="3357349" cy="1501673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pic>
        <p:nvPicPr>
          <p:cNvPr id="18" name="Picture Placeholder 17" descr="A picture containing plant, vegetable&#10;">
            <a:extLst>
              <a:ext uri="{FF2B5EF4-FFF2-40B4-BE49-F238E27FC236}">
                <a16:creationId xmlns:a16="http://schemas.microsoft.com/office/drawing/2014/main" id="{A5E3392C-C6EB-4B0C-B644-CBD1E6A34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174" y="0"/>
            <a:ext cx="5807825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58CF8-4BFC-FB4D-93B0-D94F329F49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8490" y="2019869"/>
            <a:ext cx="3234519" cy="3903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F1F1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road is narrow and treacherous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F1F1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sharp turns and steep cliffs</a:t>
            </a:r>
            <a:endParaRPr lang="en-US" sz="1800" dirty="0">
              <a:solidFill>
                <a:srgbClr val="1F1F1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oad surrounded by dense forests and cliffs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Careful not to crash cars into the surrounding small cliffs.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6634E-8F10-4389-CF54-BDC51F42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16" y="-10884"/>
            <a:ext cx="8329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208" y="609600"/>
            <a:ext cx="2994992" cy="728870"/>
          </a:xfrm>
        </p:spPr>
        <p:txBody>
          <a:bodyPr/>
          <a:lstStyle/>
          <a:p>
            <a:r>
              <a:rPr lang="en-US" dirty="0"/>
              <a:t>Characters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03304" y="2438400"/>
            <a:ext cx="6983895" cy="3299790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are two characters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 character is the racer who is trying to improve his racing skills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 character is the opponent player who is programmed to defeat the racer.</a:t>
            </a:r>
            <a:endParaRPr lang="en-US" dirty="0">
              <a:latin typeface="+mj-lt"/>
            </a:endParaRPr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4DDD181B-D1CF-4E5A-B354-DE584F3F2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84504-DEED-E9C3-A853-EB06B4BB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28870"/>
            <a:ext cx="4114800" cy="56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1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7454-C2E8-EBD1-46AA-64A77E3D4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H="1" flipV="1">
            <a:off x="3790122" y="185501"/>
            <a:ext cx="5115338" cy="573877"/>
          </a:xfrm>
        </p:spPr>
        <p:txBody>
          <a:bodyPr/>
          <a:lstStyle/>
          <a:p>
            <a:r>
              <a:rPr lang="en-US" dirty="0"/>
              <a:t> Game Screenshots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20BB3-8BB9-1455-8F0F-9BCBA52CE3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808353"/>
            <a:ext cx="12192000" cy="5864147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F436AF-0E5F-5C51-FFAD-776A61DA3F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5406B-E40A-695D-EB81-AAD2B8586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6CDD1-4FE9-84FE-5F07-0484A2899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computer screen shot of a forest&#10;&#10;Description automatically generated">
            <a:extLst>
              <a:ext uri="{FF2B5EF4-FFF2-40B4-BE49-F238E27FC236}">
                <a16:creationId xmlns:a16="http://schemas.microsoft.com/office/drawing/2014/main" id="{922E65C3-541A-D1B9-E203-3844F0B6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3" y="927622"/>
            <a:ext cx="5685185" cy="3290294"/>
          </a:xfrm>
          <a:prstGeom prst="rect">
            <a:avLst/>
          </a:prstGeom>
        </p:spPr>
      </p:pic>
      <p:pic>
        <p:nvPicPr>
          <p:cNvPr id="8" name="Picture Placeholder 10" descr="A computer screen shot of a road&#10;&#10;Description automatically generated">
            <a:extLst>
              <a:ext uri="{FF2B5EF4-FFF2-40B4-BE49-F238E27FC236}">
                <a16:creationId xmlns:a16="http://schemas.microsoft.com/office/drawing/2014/main" id="{3AC3D670-7539-AB23-7C04-188290C3A5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56" r="19456"/>
          <a:stretch>
            <a:fillRect/>
          </a:stretch>
        </p:blipFill>
        <p:spPr>
          <a:xfrm>
            <a:off x="6003231" y="1016810"/>
            <a:ext cx="5736683" cy="319979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73CECF6-32E2-4F2D-9723-C403619C5B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6" t="32996" r="1369" b="7063"/>
          <a:stretch/>
        </p:blipFill>
        <p:spPr>
          <a:xfrm>
            <a:off x="159025" y="4402108"/>
            <a:ext cx="11566142" cy="245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78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7454-C2E8-EBD1-46AA-64A77E3D4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H="1" flipV="1">
            <a:off x="3790122" y="185501"/>
            <a:ext cx="5115338" cy="573877"/>
          </a:xfrm>
        </p:spPr>
        <p:txBody>
          <a:bodyPr/>
          <a:lstStyle/>
          <a:p>
            <a:r>
              <a:rPr lang="en-US" dirty="0"/>
              <a:t>Game Screenshots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20BB3-8BB9-1455-8F0F-9BCBA52CE3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808353"/>
            <a:ext cx="12192000" cy="5864147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F436AF-0E5F-5C51-FFAD-776A61DA3F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5406B-E40A-695D-EB81-AAD2B8586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6CDD1-4FE9-84FE-5F07-0484A2899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A computer screen shot of a forest&#10;&#10;Description automatically generated">
            <a:extLst>
              <a:ext uri="{FF2B5EF4-FFF2-40B4-BE49-F238E27FC236}">
                <a16:creationId xmlns:a16="http://schemas.microsoft.com/office/drawing/2014/main" id="{922E65C3-541A-D1B9-E203-3844F0B6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3" y="927622"/>
            <a:ext cx="5685185" cy="3290294"/>
          </a:xfrm>
          <a:prstGeom prst="rect">
            <a:avLst/>
          </a:prstGeom>
        </p:spPr>
      </p:pic>
      <p:pic>
        <p:nvPicPr>
          <p:cNvPr id="9" name="Picture 8" descr="A computer screen shot of cars on a road&#10;&#10;Description automatically generated">
            <a:extLst>
              <a:ext uri="{FF2B5EF4-FFF2-40B4-BE49-F238E27FC236}">
                <a16:creationId xmlns:a16="http://schemas.microsoft.com/office/drawing/2014/main" id="{5AEECEF1-DF52-A095-B945-780816962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82" t="27099" r="21618" b="17217"/>
          <a:stretch/>
        </p:blipFill>
        <p:spPr>
          <a:xfrm>
            <a:off x="191424" y="1842052"/>
            <a:ext cx="5620382" cy="4923198"/>
          </a:xfrm>
          <a:prstGeom prst="rect">
            <a:avLst/>
          </a:prstGeom>
        </p:spPr>
      </p:pic>
      <p:pic>
        <p:nvPicPr>
          <p:cNvPr id="10" name="Picture 9" descr="A computer screen shot of a computer screen">
            <a:extLst>
              <a:ext uri="{FF2B5EF4-FFF2-40B4-BE49-F238E27FC236}">
                <a16:creationId xmlns:a16="http://schemas.microsoft.com/office/drawing/2014/main" id="{BC1C6D21-4C4F-A876-C7F7-32064C30F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1" t="16319" r="20434" b="12147"/>
          <a:stretch/>
        </p:blipFill>
        <p:spPr>
          <a:xfrm>
            <a:off x="5923727" y="1060174"/>
            <a:ext cx="6165938" cy="57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3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19270"/>
            <a:ext cx="11860696" cy="6602205"/>
          </a:xfrm>
        </p:spPr>
        <p:txBody>
          <a:bodyPr/>
          <a:lstStyle/>
          <a:p>
            <a:r>
              <a:rPr lang="en-US" dirty="0"/>
              <a:t>Language(C#) and Code:</a:t>
            </a:r>
          </a:p>
        </p:txBody>
      </p:sp>
      <p:sp>
        <p:nvSpPr>
          <p:cNvPr id="324" name="Footer Placeholder 323">
            <a:extLst>
              <a:ext uri="{FF2B5EF4-FFF2-40B4-BE49-F238E27FC236}">
                <a16:creationId xmlns:a16="http://schemas.microsoft.com/office/drawing/2014/main" id="{F3416D3B-8D80-4408-8E8E-08E7B3A09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230300"/>
            <a:ext cx="9395792" cy="805790"/>
          </a:xfrm>
        </p:spPr>
        <p:txBody>
          <a:bodyPr/>
          <a:lstStyle/>
          <a:p>
            <a:r>
              <a:rPr lang="en-US" dirty="0"/>
              <a:t>Finish POINT Code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Our product makes organic farming easier, and no other product on the market offers the same benefits or yield.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180976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258935"/>
          </a:xfrm>
        </p:spPr>
        <p:txBody>
          <a:bodyPr/>
          <a:lstStyle/>
          <a:p>
            <a:r>
              <a:rPr lang="en-US" dirty="0"/>
              <a:t>A simple product that gives customers the information they need in order to produce an abundance of rich produce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42974-DB1A-7F2B-E4CC-727C2EEC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1294498"/>
            <a:ext cx="4105848" cy="5333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D0456-35B9-0BD2-A7BC-EED58F62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444" y="1735597"/>
            <a:ext cx="7363853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230300"/>
            <a:ext cx="9395792" cy="805790"/>
          </a:xfrm>
        </p:spPr>
        <p:txBody>
          <a:bodyPr/>
          <a:lstStyle/>
          <a:p>
            <a:r>
              <a:rPr lang="en-US" dirty="0"/>
              <a:t>Finish Point Code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Our product makes organic farming easier, and no other product on the market offers the same benefits or yield.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180976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258935"/>
          </a:xfrm>
        </p:spPr>
        <p:txBody>
          <a:bodyPr/>
          <a:lstStyle/>
          <a:p>
            <a:r>
              <a:rPr lang="en-US" dirty="0"/>
              <a:t>A simple product that gives customers the information they need in order to produce an abundance of rich produce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2E02D-FB16-A59F-4139-BA22A14B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5" y="1256518"/>
            <a:ext cx="10614991" cy="546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t pitch deck" id="{6168B692-48E4-4067-93F7-E4162F55EDB9}" vid="{199D32BF-5E1B-4EE7-9521-562FD69923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C8B65F-C127-4D9D-85FF-7D9CEB80A6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A649EB-F146-4448-BC07-06DD62AC0B1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A8CDE4D-A18E-444B-9AD2-CDC9B2FAD7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{E3692597-DC0C-45A2-9F78-BA87FE7CB06D}tf16411175_win32</Template>
  <TotalTime>131</TotalTime>
  <Words>867</Words>
  <Application>Microsoft Office PowerPoint</Application>
  <PresentationFormat>Widescreen</PresentationFormat>
  <Paragraphs>152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Tenorite </vt:lpstr>
      <vt:lpstr>Tenorite Bold</vt:lpstr>
      <vt:lpstr>Times New Roman</vt:lpstr>
      <vt:lpstr>Wingdings</vt:lpstr>
      <vt:lpstr>Office Theme</vt:lpstr>
      <vt:lpstr>Car Racing Game</vt:lpstr>
      <vt:lpstr>Game Story </vt:lpstr>
      <vt:lpstr>Environment</vt:lpstr>
      <vt:lpstr>Characters </vt:lpstr>
      <vt:lpstr> Game Screenshots</vt:lpstr>
      <vt:lpstr>Game Screenshots</vt:lpstr>
      <vt:lpstr>Language(C#) and Code:</vt:lpstr>
      <vt:lpstr>Finish POINT Code</vt:lpstr>
      <vt:lpstr>Finish Point Code</vt:lpstr>
      <vt:lpstr>AI CAR</vt:lpstr>
      <vt:lpstr>AI Car Controller Code</vt:lpstr>
      <vt:lpstr>AI Car Tracking</vt:lpstr>
      <vt:lpstr>AI Car Tracking</vt:lpstr>
      <vt:lpstr>LAP Timer</vt:lpstr>
      <vt:lpstr>Lap Timer Down Code</vt:lpstr>
      <vt:lpstr>Counter</vt:lpstr>
      <vt:lpstr>Counter Down Manager Code</vt:lpstr>
      <vt:lpstr>Counter Down Manager</vt:lpstr>
      <vt:lpstr>Car Accelerator</vt:lpstr>
      <vt:lpstr>Car Accelerator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Racing Game</dc:title>
  <dc:creator>Aleesha Zainab</dc:creator>
  <cp:lastModifiedBy>Zain Ali Shah</cp:lastModifiedBy>
  <cp:revision>7</cp:revision>
  <dcterms:created xsi:type="dcterms:W3CDTF">2023-12-30T10:16:53Z</dcterms:created>
  <dcterms:modified xsi:type="dcterms:W3CDTF">2023-12-31T06:02:05Z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